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rcRect b="3795"/>
          <a:stretch>
            <a:fillRect/>
          </a:stretch>
        </p:blipFill>
        <p:spPr>
          <a:xfrm>
            <a:off x="0" y="260350"/>
            <a:ext cx="9144000" cy="6597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620713"/>
            <a:ext cx="8207375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1843088"/>
            <a:ext cx="8212138" cy="9810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714356"/>
            <a:ext cx="8643998" cy="163121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Памятка «О борьбе с коррупцией»</a:t>
            </a:r>
            <a:endParaRPr kumimoji="0" lang="ru-RU" sz="4000" b="0" i="0" u="none" strike="noStrike" cap="none" normalizeH="0" baseline="0" dirty="0" smtClean="0">
              <a:ln>
                <a:noFill/>
              </a:ln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(данная памятка разработана в целях разъяснения понятия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профилактики коррупции)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нет коррупции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3357562"/>
            <a:ext cx="6357982" cy="29775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357166"/>
            <a:ext cx="8143932" cy="5600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u="sng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коррупции</a:t>
            </a:r>
            <a:endParaRPr lang="ru-RU" sz="2800" u="sng" dirty="0" smtClean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Коррупция</a:t>
            </a: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не предусмотренное законом принятие лично или через посредников имущественных благ и преимуществ лицами, выполняющими государственные функции, а также лицами, приравненными к ним, с использованием своих должностных полномочий и связанных с ними возможностей либо иное использование ими своих полномочий для получения имущественной выгоды, а равно подкуп данных лиц путем противоправного предоставления им физическими и юридическими лицами указанных благ и преимуществ согласно.</a:t>
            </a:r>
          </a:p>
          <a:p>
            <a:pPr algn="just"/>
            <a:r>
              <a:rPr lang="ru-RU" sz="2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Коррупционное правонарушение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деяние, предусмотренное Законом РК «О борьбе с коррупцией», а также иными законами деяния, сопряженные с коррупцией или создающие условия для коррупции, которые влекут установленную законодательством дисциплинарную, административную и уголовную ответственность.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357" y="333036"/>
            <a:ext cx="8715436" cy="5723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Взятка</a:t>
            </a:r>
            <a:endParaRPr lang="ru-RU" sz="3600" u="sng" dirty="0" smtClean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Уголовный кодекс Республики Казахстан предусматривает два вида преступлений, связанных с взятками: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       получение взятки (ст. 311);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       дача взятки (ст. 312).</a:t>
            </a:r>
          </a:p>
          <a:p>
            <a:r>
              <a:rPr lang="ru-RU" sz="2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взятки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— одно из самых опасных должностных преступлений, особенно если оно совершается группой лиц или сопровождается вымогательством, которое заключается в получении должностным лицом преимуществ и выгод за законные или незаконные действия (бездействие).</a:t>
            </a:r>
          </a:p>
          <a:p>
            <a:r>
              <a:rPr lang="ru-RU" sz="2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Дача взятки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преступление, направленное на склонение должностного лица к совершению законных или незаконных действий (бездействия), либо предоставлению, получению каких-либо преимуществ в пользу дающего, в том числе за общее покровительство или попустительство по службе.</a:t>
            </a: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291465" y="260985"/>
            <a:ext cx="8456930" cy="6800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3600" b="1" u="sng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Посредничество взятки и подкупа</a:t>
            </a:r>
            <a:endParaRPr lang="ru-RU" altLang="en-US" sz="3600" b="1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Взятка нередко дается и берется через посредников — подчиненных сотрудников, индивидуальных предпринимателей, работников посреднических фирм, которые рассматриваются Уголовным кодексом Республики Казахстан как пособники преступления.</a:t>
            </a:r>
          </a:p>
          <a:p>
            <a:r>
              <a:rPr lang="ru-RU" alt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Коммерческий подкуп может осуществляться через посредников — подчиненных сотрудников, партнеров по бизнесу, специально нанятых лиц, которые также рассматриваются Уголовным кодексом Республики Казахстан, как пособники преступления.</a:t>
            </a:r>
          </a:p>
          <a:p>
            <a:r>
              <a:rPr lang="ru-RU" alt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Взятка может быть предложена как напрямую («если вопрос будет решен в нашу пользу, то получите……»), так и косвенным образом.</a:t>
            </a:r>
          </a:p>
          <a:p>
            <a:r>
              <a:rPr lang="ru-RU" alt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Гражданин, давший взятку или совершивший коммерческий подкуп, может быть освобожден от ответственности, если:</a:t>
            </a:r>
          </a:p>
          <a:p>
            <a:r>
              <a:rPr lang="ru-RU" alt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       установлен факт вымогательства;</a:t>
            </a:r>
          </a:p>
          <a:p>
            <a:r>
              <a:rPr lang="ru-RU" alt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       гражданин добровольно сообщил в правоохранительные органы о содеянном.</a:t>
            </a:r>
          </a:p>
          <a:p>
            <a:r>
              <a:rPr lang="ru-RU" alt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Заведомо ложный донос о вымогательстве взятки или коммерческом подкупе рассматривается Уголовным кодексом Республики Казахстан как преступление и наказывается лишением свободы на срок до шести лет (ст. 351).</a:t>
            </a:r>
          </a:p>
          <a:p>
            <a:endParaRPr lang="ru-RU" alt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291465" y="342900"/>
            <a:ext cx="8601075" cy="6308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8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действовать в случае предложения или вымогательства взятки</a:t>
            </a:r>
          </a:p>
          <a:p>
            <a:pPr algn="ctr"/>
            <a:endParaRPr lang="ru-RU" altLang="en-US" sz="2800" b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/>
              <a:t>•       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вести себя крайне осторожно, вежливо, без заискивания, не допуская опрометчивых высказываний, которые могли бы трактоваться взяткодателем (взятковымогателем) либо как готовность, либо как категорический отказ принять (дать) взятку;</a:t>
            </a:r>
          </a:p>
          <a:p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•       внимательно выслушать и точно запомнить предложенные Вам условия (размеры сумм, наименование товаров и характер услуг, сроки и способы передачи взятки, форма коммерческого подкупа, последовательность решения вопросов);</a:t>
            </a:r>
          </a:p>
          <a:p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•       постараться перенести вопрос о времени и месте передачи взятки до следующей беседы и предложить хорошо знакомое Вам место для следующей встречи;</a:t>
            </a:r>
          </a:p>
          <a:p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•       не берите инициативу в разговоре на себя, больше «работайте на прием», позволяйте потенциальному взяткополучателю (взяткодателю) «выговориться», сообщить Вам как можно больше информации;</a:t>
            </a:r>
          </a:p>
          <a:p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•       при наличии у Вас диктофона постараться записать (скрытно) предложение о взятке или ее вымогательстве.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119380" y="57150"/>
            <a:ext cx="8905240" cy="6800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0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следует предпринять сразу после свершившегося факта предложения или вымогания взятки?</a:t>
            </a: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Доложить о данном факте — в Департамент Агентства РК по делам государственной службы области, в Департамент по борьбе с экономической и коррупционной преступностью по области.</a:t>
            </a: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Обратиться с устным или письменным сообщением о готовящемся преступлении в один из правоохранительных органов по месту Вашей работы или в их вышестоящие органы.</a:t>
            </a: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случаях предложения или вымогательства взятки со стороны представителей местных органов власти, сотрудников правоохранительных органов и иных государственных учреждений, Вы можете обращаться непосредственно в подразделения собственной безопасности этих органов, которые занимаются вопросами пресечения преступлений, совершаемых их сотрудниками.</a:t>
            </a: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Написать заявление о факте предложения Вам взятки или ее вымогательстве, в котором точно указать:</a:t>
            </a: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       кто из должностных лиц (фамилия, имя, отчество, должность, учреждение) предлагает Вам взятку или вымогает ее;</a:t>
            </a: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       какова сумма и характер предлагаемой или вымогаемой взятки;</a:t>
            </a: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       за какие конкретно действия (или бездействие) Вам предлагают взятку или вымогают ее;</a:t>
            </a: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       в какое время, в каком месте и каким образом должна произойти непосредственная передача взятки;</a:t>
            </a: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       в дальнейшем действовать в соответствии с указаниями правоохранительного органа;</a:t>
            </a:r>
          </a:p>
          <a:p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       направить в установленном порядке.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251460" y="45085"/>
            <a:ext cx="8775700" cy="66357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altLang="en-US" sz="22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Нужно знать!</a:t>
            </a:r>
          </a:p>
          <a:p>
            <a:endParaRPr lang="ru-RU" altLang="en-US"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Устные сообщения и письменные заявления о преступлениях принимаются в правоохранительных органах независимо от места и времени совершения преступления круглосуточно.</a:t>
            </a:r>
          </a:p>
          <a:p>
            <a:pPr indent="457200"/>
            <a:r>
              <a:rPr lang="ru-RU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В дежурной части правоохранительного органа, Вас обязаны выслушать и принять сообщение в устной или письменной форме. При этом Вам следует поинтересоваться фамилией, должностью и рабочим телефоном сотрудника, принявшего сообщение.</a:t>
            </a:r>
          </a:p>
          <a:p>
            <a:r>
              <a:rPr lang="ru-RU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Вы имеете право получить копию своего заявления с отметкой о регистрации его в правоохранительном органе или талон-уведомление, в котором указываются сведения о сотруднике, принявшем сообщение, и его подпись, регистрационный номер, наименование, адрес и телефон правоохранительного органа, дата приема сообщения.</a:t>
            </a:r>
          </a:p>
          <a:p>
            <a:pPr indent="457200"/>
            <a:r>
              <a:rPr lang="ru-RU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В правоохранительном органе полученное от Вас сообщение (заявление) должно быть незамедлительно зарегистрировано и доложено вышестоящему руководителю для осуществления процессуальных действий согласно требованиям законодательства Республики Казахстан.</a:t>
            </a:r>
          </a:p>
          <a:p>
            <a:r>
              <a:rPr lang="ru-RU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Вы имеете право выяснить в правоохранительном органе, которому поручено заниматься исполнением Вашего заявления, о характере принимаемых мер и требовать приема Вас руководителем соответствующего подразделения для получения более полной информации по вопросам, затрагивающим Ваши права и законные интересы.</a:t>
            </a:r>
          </a:p>
          <a:p>
            <a:pPr indent="457200"/>
            <a:r>
              <a:rPr lang="ru-RU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отказа принять от Вас сообщение (заявление) о даче взятки Вы имеете право обжаловать эти незаконные действия в вышестоящих инстанциях, а также подать жалобу на неправомерные действия сотрудников правоохранительных органов в вышестоящий орган, осуществляющую прокурорский надзор за деятельностью правоохранительных органов и силовых структур.</a:t>
            </a:r>
          </a:p>
          <a:p>
            <a:r>
              <a:rPr lang="ru-RU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 или бездействие органа, ведущего борьбу с коррупцией по поощрению лиц, сообщивших о факте коррупционного правонарушения или иным образом оказывающих содействие в борьбе с коррупцией, может быть обжаловано в судебном порядке.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291465" y="171450"/>
            <a:ext cx="8672830" cy="640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600" b="1" u="sng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Гарантии неприкосновенности лиц, оказывающих содействие в борьбе с коррупцией</a:t>
            </a:r>
            <a:endParaRPr lang="ru-RU" altLang="en-US" u="sng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</a:endParaRPr>
          </a:p>
          <a:p>
            <a:endParaRPr lang="ru-RU" altLang="en-US"/>
          </a:p>
          <a:p>
            <a:pPr indent="457200"/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Лицо, сообщившее о факте коррупционного правонарушения или иным образом оказывающее содействие в борьбе с коррупцией, находится под защитой государства.</a:t>
            </a:r>
          </a:p>
          <a:p>
            <a:pPr indent="457200" algn="just"/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лице, оказывающем содействие в борьбе с коррупцией, является государственным секретом и представляется только по запросам органов, предусмотренными действующим антикоррупционным законодательством или суда в порядке, установленном законом. Разглашение этой информации влечет ответственность, установленную законом.</a:t>
            </a:r>
          </a:p>
          <a:p>
            <a:pPr indent="457200" algn="just"/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Лицо, сообщившее о факте коррупционного правонарушения или иным образом оказывающее содействие в борьбе с коррупцией, поощряется в порядке, предусмотренном Правительством Республики Казахстан.</a:t>
            </a:r>
          </a:p>
          <a:p>
            <a:pPr algn="just"/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необходимости органы, ведущие борьбу с коррупцией, обеспечивают личную безопасность лиц, оказывающих содействие в борьбе с коррупцией.</a:t>
            </a:r>
          </a:p>
          <a:p>
            <a:pPr indent="457200" algn="just"/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Лицо, сообщившее заведомо ложную информацию, в установленном порядке несет ответственность в соответствии с законами Республики Казахстан.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range Waves">
  <a:themeElements>
    <a:clrScheme name="Orang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73109"/>
      </a:accent1>
      <a:accent2>
        <a:srgbClr val="FF5050"/>
      </a:accent2>
      <a:accent3>
        <a:srgbClr val="FFFFFF"/>
      </a:accent3>
      <a:accent4>
        <a:srgbClr val="000000"/>
      </a:accent4>
      <a:accent5>
        <a:srgbClr val="E0ADAA"/>
      </a:accent5>
      <a:accent6>
        <a:srgbClr val="E74848"/>
      </a:accent6>
      <a:hlink>
        <a:srgbClr val="4D4D4D"/>
      </a:hlink>
      <a:folHlink>
        <a:srgbClr val="777777"/>
      </a:folHlink>
    </a:clrScheme>
    <a:fontScheme name="Orang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rang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73109"/>
        </a:accent1>
        <a:accent2>
          <a:srgbClr val="FF5050"/>
        </a:accent2>
        <a:accent3>
          <a:srgbClr val="FFFFFF"/>
        </a:accent3>
        <a:accent4>
          <a:srgbClr val="000000"/>
        </a:accent4>
        <a:accent5>
          <a:srgbClr val="E0ADAA"/>
        </a:accent5>
        <a:accent6>
          <a:srgbClr val="E74848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471</Words>
  <Application>WPS Presentation</Application>
  <PresentationFormat>Экран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Orange Waves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Перизат</dc:creator>
  <cp:lastModifiedBy>Админ</cp:lastModifiedBy>
  <cp:revision>16</cp:revision>
  <dcterms:created xsi:type="dcterms:W3CDTF">2024-06-11T05:26:00Z</dcterms:created>
  <dcterms:modified xsi:type="dcterms:W3CDTF">2024-10-08T05:15:38Z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57B0DA5F918C42D1BA0BFDDB5025FA0B_12</vt:lpwstr>
  </property>
  <property fmtid="{D5CDD505-2E9C-101B-9397-08002B2CF9AE}" pid="3" name="KSOProductBuildVer">
    <vt:lpwstr>1049-12.2.0.18283</vt:lpwstr>
  </property>
</Properties>
</file>